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1"/>
    <p:restoredTop sz="94691"/>
  </p:normalViewPr>
  <p:slideViewPr>
    <p:cSldViewPr snapToGrid="0">
      <p:cViewPr varScale="1">
        <p:scale>
          <a:sx n="122" d="100"/>
          <a:sy n="122" d="100"/>
        </p:scale>
        <p:origin x="30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gif>
</file>

<file path=ppt/media/image2.gif>
</file>

<file path=ppt/media/image3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FB5DA-9882-67E8-DE6D-2527CC840C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D790D4-AA13-05EC-FDAF-4891FD6CED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F8F48B-C8E3-0D81-673E-D7731A68B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E94F4-85D4-1F44-9226-564554D06D1B}" type="datetimeFigureOut">
              <a:rPr lang="en-BE" smtClean="0"/>
              <a:t>14/12/2024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702819-5130-E9A6-D4D8-2196602BC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5297C6-3C3C-2C4B-E491-F058A4933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0254B-3191-7944-AF4B-49EF8B86CE0A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7196808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4C924-2CC2-CF6F-2796-267B064D1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693776-AE71-7430-F0E8-0E44B9ADEC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724650-14D8-55EA-4A3F-62611EB056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E94F4-85D4-1F44-9226-564554D06D1B}" type="datetimeFigureOut">
              <a:rPr lang="en-BE" smtClean="0"/>
              <a:t>14/12/2024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648A92-FE03-8EC1-3EAF-D9ADB33DA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741DEA-DF4B-B861-70B8-117C01088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0254B-3191-7944-AF4B-49EF8B86CE0A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181971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F774A2-BB1C-0256-80A1-23C9A079A3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F2822D-3323-27FB-9381-D47C63B80D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630FEC-E9A4-95A8-9B59-D5E57CD66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E94F4-85D4-1F44-9226-564554D06D1B}" type="datetimeFigureOut">
              <a:rPr lang="en-BE" smtClean="0"/>
              <a:t>14/12/2024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7144ED-DB7E-AD98-537D-05775C253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152E11-09FC-D11B-38AF-7B607E920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0254B-3191-7944-AF4B-49EF8B86CE0A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5639145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6FAA7F-E2BB-10C9-B481-8390746BD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2B44E9-C532-24FC-9A02-ECB3C2AC54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561917-B268-1B22-2B6D-CD70F47B57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E94F4-85D4-1F44-9226-564554D06D1B}" type="datetimeFigureOut">
              <a:rPr lang="en-BE" smtClean="0"/>
              <a:t>14/12/2024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7E1135-90C8-5E66-85E5-8FB69BC471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58DD67-E26A-C1AE-5A69-4547C62A3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0254B-3191-7944-AF4B-49EF8B86CE0A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3969552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E5336-5E5E-09EA-47B5-2EF33E8A2E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65ED9D-AAA5-4270-363D-F0DDCEF844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255FA4-611A-CE6F-7899-6C5B406FAA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E94F4-85D4-1F44-9226-564554D06D1B}" type="datetimeFigureOut">
              <a:rPr lang="en-BE" smtClean="0"/>
              <a:t>14/12/2024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F7E5A5-9010-D769-A179-2B55E70DCF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0D517E-09E7-4251-E61F-2D5B32E20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0254B-3191-7944-AF4B-49EF8B86CE0A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9502377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F4470-2E42-C733-BBA8-DE4934ACB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ECE787-BB62-E13E-3C63-5F82431521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9E2CF1-3412-F8DD-318E-2312E9D6FF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9B6D26-03A4-EFDB-8525-BD4043C4A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E94F4-85D4-1F44-9226-564554D06D1B}" type="datetimeFigureOut">
              <a:rPr lang="en-BE" smtClean="0"/>
              <a:t>14/12/2024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85178B-2620-F62A-F1ED-0F53C20FB6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5D0241-3348-CB95-9185-94150FF99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0254B-3191-7944-AF4B-49EF8B86CE0A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445323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2B5EE-1BA1-3EF6-222B-34A42D01B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AF9932-71AB-F563-E6B5-FCF97C4981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8B2680-3AA3-1E69-A438-CC1E1C7A59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D252FD-F6D6-B390-F60A-7EE1E711BB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A198196-B5CA-C014-EA3C-F508D818B3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A7F62F-614F-64B4-4CB0-3EF92828E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E94F4-85D4-1F44-9226-564554D06D1B}" type="datetimeFigureOut">
              <a:rPr lang="en-BE" smtClean="0"/>
              <a:t>14/12/2024</a:t>
            </a:fld>
            <a:endParaRPr lang="en-B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4062F6-9267-B8F3-B580-86B439302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93E32A9-2A77-29E8-4DE7-05A36F349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0254B-3191-7944-AF4B-49EF8B86CE0A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18134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76D95-C756-18A3-33B5-7468935454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91AE9B-3739-8530-B249-625C3B96F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E94F4-85D4-1F44-9226-564554D06D1B}" type="datetimeFigureOut">
              <a:rPr lang="en-BE" smtClean="0"/>
              <a:t>14/12/2024</a:t>
            </a:fld>
            <a:endParaRPr lang="en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4D7F99-8D1D-CCA9-562C-A6A03537CC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B149D1-5894-391B-920F-53BDACF92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0254B-3191-7944-AF4B-49EF8B86CE0A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086792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D62A504-B828-FA42-4670-DD30148DB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E94F4-85D4-1F44-9226-564554D06D1B}" type="datetimeFigureOut">
              <a:rPr lang="en-BE" smtClean="0"/>
              <a:t>14/12/2024</a:t>
            </a:fld>
            <a:endParaRPr lang="en-B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EBF106-839C-D29F-F3CD-3D394B704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5176C3-3E95-100E-7F8B-A40C480AB0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0254B-3191-7944-AF4B-49EF8B86CE0A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955868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7B0DC-793B-7707-BE34-A935B501C7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8097B-EC55-8704-038C-3135C0F654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A6B710-A090-C143-D01C-0503C11316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C47FDC-AAFE-394A-E1F6-52FDA11DB2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E94F4-85D4-1F44-9226-564554D06D1B}" type="datetimeFigureOut">
              <a:rPr lang="en-BE" smtClean="0"/>
              <a:t>14/12/2024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E459DB-501D-299A-724A-2C1C4C191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ED9094-1FBA-0AD9-BB0D-F98A504D4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0254B-3191-7944-AF4B-49EF8B86CE0A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7089405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16EFE-3A5C-959A-B77A-6BC232612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9A5F2E2-D9D1-D77B-AE53-82E5910B00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8D4E5D-6B81-3799-86D1-C89CBF5B74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663FB9-9ED3-B7EA-5E7C-2053576EB6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E94F4-85D4-1F44-9226-564554D06D1B}" type="datetimeFigureOut">
              <a:rPr lang="en-BE" smtClean="0"/>
              <a:t>14/12/2024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605698-4848-CE69-16FF-9F6BACF60E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327F6A-B0CD-B724-E8D7-5009F978B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0254B-3191-7944-AF4B-49EF8B86CE0A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1462166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E0B074-4F1F-BE60-9C6F-61F169078E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CE7CA7-03FD-2176-F09A-8D3051027F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00C488-8360-257A-6646-104FCC1230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8CE94F4-85D4-1F44-9226-564554D06D1B}" type="datetimeFigureOut">
              <a:rPr lang="en-BE" smtClean="0"/>
              <a:t>14/12/2024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42C505-5F10-92B9-120F-CF1E902A8C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A96C4A-977F-7812-E3C5-C24AD59E15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5D0254B-3191-7944-AF4B-49EF8B86CE0A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370451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5094822-2419-CE4A-DCAF-C9C2BA0BB4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355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AFFBB11-71D7-B8C0-824E-481C7D3FD3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340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0F40E8E-98B9-0415-2CCC-1099D65A66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7625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0</Words>
  <Application>Microsoft Macintosh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Vivian Van Reybrouck Van Gelder</dc:creator>
  <cp:lastModifiedBy>Vivian Van Reybrouck Van Gelder</cp:lastModifiedBy>
  <cp:revision>1</cp:revision>
  <dcterms:created xsi:type="dcterms:W3CDTF">2024-12-14T10:29:09Z</dcterms:created>
  <dcterms:modified xsi:type="dcterms:W3CDTF">2024-12-14T11:06:12Z</dcterms:modified>
</cp:coreProperties>
</file>

<file path=docProps/thumbnail.jpeg>
</file>